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27432000" cy="36576000"/>
  <p:notesSz cx="6858000" cy="9144000"/>
  <p:embeddedFontLst>
    <p:embeddedFont>
      <p:font typeface="Breathing" charset="1" panose="02000500000000000000"/>
      <p:regular r:id="rId7"/>
    </p:embeddedFont>
    <p:embeddedFont>
      <p:font typeface="Playwrite US Modern" charset="1" panose="00000000000000000000"/>
      <p:regular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-985929"/>
            <a:ext cx="27432000" cy="38942472"/>
          </a:xfrm>
          <a:custGeom>
            <a:avLst/>
            <a:gdLst/>
            <a:ahLst/>
            <a:cxnLst/>
            <a:rect r="r" b="b" t="t" l="l"/>
            <a:pathLst>
              <a:path h="38942472" w="27432000">
                <a:moveTo>
                  <a:pt x="0" y="0"/>
                </a:moveTo>
                <a:lnTo>
                  <a:pt x="27432000" y="0"/>
                </a:lnTo>
                <a:lnTo>
                  <a:pt x="27432000" y="38942472"/>
                </a:lnTo>
                <a:lnTo>
                  <a:pt x="0" y="3894247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-617091">
            <a:off x="5098817" y="8054903"/>
            <a:ext cx="18417324" cy="28780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1913"/>
              </a:lnSpc>
              <a:spcBef>
                <a:spcPct val="0"/>
              </a:spcBef>
            </a:pPr>
            <a:r>
              <a:rPr lang="en-US" sz="20870" strike="noStrike" u="none">
                <a:solidFill>
                  <a:srgbClr val="F3C8BC"/>
                </a:solidFill>
                <a:latin typeface="Breathing"/>
                <a:ea typeface="Breathing"/>
                <a:cs typeface="Breathing"/>
                <a:sym typeface="Breathing"/>
              </a:rPr>
              <a:t>Oh Baby!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7354961" y="25756964"/>
            <a:ext cx="12699138" cy="9588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7252"/>
              </a:lnSpc>
              <a:spcBef>
                <a:spcPct val="0"/>
              </a:spcBef>
            </a:pPr>
            <a:r>
              <a:rPr lang="en-US" sz="7252" strike="noStrike" u="none">
                <a:solidFill>
                  <a:srgbClr val="FE9CAC"/>
                </a:solidFill>
                <a:latin typeface="Playwrite US Modern"/>
                <a:ea typeface="Playwrite US Modern"/>
                <a:cs typeface="Playwrite US Modern"/>
                <a:sym typeface="Playwrite US Modern"/>
              </a:rPr>
              <a:t>June 19, 2030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6889898" y="14651417"/>
            <a:ext cx="13652203" cy="67778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8298"/>
              </a:lnSpc>
            </a:pPr>
            <a:r>
              <a:rPr lang="en-US" sz="10892" spc="1612">
                <a:solidFill>
                  <a:srgbClr val="FA7987"/>
                </a:solidFill>
                <a:latin typeface="Playwrite US Modern"/>
                <a:ea typeface="Playwrite US Modern"/>
                <a:cs typeface="Playwrite US Modern"/>
                <a:sym typeface="Playwrite US Modern"/>
              </a:rPr>
              <a:t>OLIVIA</a:t>
            </a:r>
            <a:r>
              <a:rPr lang="en-US" sz="10892" spc="1612" strike="noStrike" u="none">
                <a:solidFill>
                  <a:srgbClr val="FA7987"/>
                </a:solidFill>
                <a:latin typeface="Playwrite US Modern"/>
                <a:ea typeface="Playwrite US Modern"/>
                <a:cs typeface="Playwrite US Modern"/>
                <a:sym typeface="Playwrite US Modern"/>
              </a:rPr>
              <a:t>’S</a:t>
            </a:r>
          </a:p>
          <a:p>
            <a:pPr algn="ctr" marL="0" indent="0" lvl="0">
              <a:lnSpc>
                <a:spcPts val="18298"/>
              </a:lnSpc>
            </a:pPr>
            <a:r>
              <a:rPr lang="en-US" sz="10892" spc="1612" strike="noStrike" u="none">
                <a:solidFill>
                  <a:srgbClr val="FA7987"/>
                </a:solidFill>
                <a:latin typeface="Playwrite US Modern"/>
                <a:ea typeface="Playwrite US Modern"/>
                <a:cs typeface="Playwrite US Modern"/>
                <a:sym typeface="Playwrite US Modern"/>
              </a:rPr>
              <a:t>BABY </a:t>
            </a:r>
          </a:p>
          <a:p>
            <a:pPr algn="ctr" marL="0" indent="0" lvl="0">
              <a:lnSpc>
                <a:spcPts val="18298"/>
              </a:lnSpc>
            </a:pPr>
            <a:r>
              <a:rPr lang="en-US" sz="10892" spc="1612" strike="noStrike" u="none">
                <a:solidFill>
                  <a:srgbClr val="FA7987"/>
                </a:solidFill>
                <a:latin typeface="Playwrite US Modern"/>
                <a:ea typeface="Playwrite US Modern"/>
                <a:cs typeface="Playwrite US Modern"/>
                <a:sym typeface="Playwrite US Modern"/>
              </a:rPr>
              <a:t>SHOWER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DAGyrig9O54</dc:identifier>
  <dcterms:modified xsi:type="dcterms:W3CDTF">2011-08-01T06:04:30Z</dcterms:modified>
  <cp:revision>1</cp:revision>
  <dc:title>Pink Watercolor Illustrative Baby Shower Poster (32 x 48 英寸) (30 x 40 英寸)</dc:title>
</cp:coreProperties>
</file>